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3" r:id="rId5"/>
    <p:sldId id="262" r:id="rId6"/>
    <p:sldId id="264" r:id="rId7"/>
    <p:sldId id="271" r:id="rId8"/>
    <p:sldId id="272" r:id="rId9"/>
    <p:sldId id="265" r:id="rId10"/>
    <p:sldId id="263" r:id="rId11"/>
    <p:sldId id="269" r:id="rId12"/>
    <p:sldId id="270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028A0-F305-4E8C-81C1-F30A667D5BE3}" type="datetimeFigureOut">
              <a:rPr lang="ru-RU"/>
              <a:pPr>
                <a:defRPr/>
              </a:pPr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7FBCC-F449-4F29-9D78-676008A1B5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23E58-B294-46E7-BE82-85FB69AA84B6}" type="datetimeFigureOut">
              <a:rPr lang="ru-RU"/>
              <a:pPr>
                <a:defRPr/>
              </a:pPr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12EC4-75A9-4FD4-B788-5A95B3B948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8D56C-E721-4CFF-BA23-0773E3ECB9AB}" type="datetimeFigureOut">
              <a:rPr lang="ru-RU"/>
              <a:pPr>
                <a:defRPr/>
              </a:pPr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14CE7-2BB8-4008-B2F5-D0C44CCC22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B7110-BDE6-4AA4-927E-B027AB767BB8}" type="datetimeFigureOut">
              <a:rPr lang="ru-RU"/>
              <a:pPr>
                <a:defRPr/>
              </a:pPr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43831-3A58-44F2-AC56-C864A08D34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AA53B-8FBC-4DA3-95DA-3947E187FA4F}" type="datetimeFigureOut">
              <a:rPr lang="ru-RU"/>
              <a:pPr>
                <a:defRPr/>
              </a:pPr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82237-6745-47CA-BC58-29FF949A63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D0550-376D-4E16-BE06-DFDB1F2E1DE2}" type="datetimeFigureOut">
              <a:rPr lang="ru-RU"/>
              <a:pPr>
                <a:defRPr/>
              </a:pPr>
              <a:t>08.02.2019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5FEC4-130C-4E79-8918-7A06819B49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92B6A-9CDF-4666-BAAF-B9F174182F54}" type="datetimeFigureOut">
              <a:rPr lang="ru-RU"/>
              <a:pPr>
                <a:defRPr/>
              </a:pPr>
              <a:t>08.02.2019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33487-6480-4701-8C0A-2AA7F4A83F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99915-7012-418D-A9EA-B1E080310E2C}" type="datetimeFigureOut">
              <a:rPr lang="ru-RU"/>
              <a:pPr>
                <a:defRPr/>
              </a:pPr>
              <a:t>08.02.2019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01F53-D71F-4646-BEAD-B672F6C356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DD8B8-31D0-4DF6-BCB3-EBA4442E1DC5}" type="datetimeFigureOut">
              <a:rPr lang="ru-RU"/>
              <a:pPr>
                <a:defRPr/>
              </a:pPr>
              <a:t>08.02.2019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59639-2DAE-414C-AC12-2C04BC5111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A893E-74AE-4E8B-A1BF-E92964F7487B}" type="datetimeFigureOut">
              <a:rPr lang="ru-RU"/>
              <a:pPr>
                <a:defRPr/>
              </a:pPr>
              <a:t>08.02.2019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8D2F8-4C73-4961-B961-B141FE6722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390A1-5AAE-4CC2-9A7F-DB215E36203A}" type="datetimeFigureOut">
              <a:rPr lang="ru-RU"/>
              <a:pPr>
                <a:defRPr/>
              </a:pPr>
              <a:t>08.02.2019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79F6B-2539-4631-BA19-3B5693CC1D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C163373-A48F-4F9C-AD36-D7BF47B55EB6}" type="datetimeFigureOut">
              <a:rPr lang="ru-RU"/>
              <a:pPr>
                <a:defRPr/>
              </a:pPr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7942732-C912-4BCF-AB27-50A24997FE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spd="med" advClick="0" advTm="5000">
    <p:newsflash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ru/imgres?q=%D1%84%D0%BE%D1%82%D0%BE+%D0%B4%D0%B5%D1%80%D0%B5%D0%B2%D0%BD%D1%8F+%D1%84%D0%B8%D0%BB%D0%B8%D0%BC%D0%BE%D0%BD%D0%BE%D0%B2%D0%BE&amp;newwindow=1&amp;hl=ru&amp;biw=1008&amp;bih=521&amp;tbm=isch&amp;tbnid=tse2EtIwCu3ZCM:&amp;imgrefurl=http://trojza.blogspot.com/2012/09/200.html&amp;docid=lHjfq08cxgLDzM&amp;imgurl=http://1.bp.blogspot.com/-XbpiV_OgPC4/UER0t1LylmI/AAAAAAAAFgI/Y8CnSNGEYFM/s640/SAM_7884.jpg&amp;w=1600&amp;h=1065&amp;ei=WpypUY7PKMml4gT06ICYAQ&amp;zoom=1&amp;iact=hc&amp;vpx=2&amp;vpy=154&amp;dur=140&amp;hovh=183&amp;hovw=275&amp;tx=101&amp;ty=103&amp;page=2&amp;tbnh=124&amp;tbnw=207&amp;start=16&amp;ndsp=22&amp;ved=1t:429,r:27,s:0,i:163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wmf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6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imgres?q=%D1%84%D0%BE%D1%82%D0%BE+%D0%B4%D0%B5%D1%80%D0%B5%D0%B2%D0%BD%D1%8F+%D1%84%D0%B8%D0%BB%D0%B8%D0%BC%D0%BE%D0%BD%D0%BE%D0%B2%D0%BE&amp;newwindow=1&amp;hl=ru&amp;biw=1008&amp;bih=521&amp;tbm=isch&amp;tbnid=J55xv3Vj2sX4hM:&amp;imgrefurl=http://culture.ru/press-centre/events/7588/&amp;docid=XmMNmQC3OTBrfM&amp;imgurl=http://culture.ru/ru/uploads/media/news/0001/15/thumb_14142_news_eventsBillboard.jpeg&amp;w=319&amp;h=319&amp;ei=WpypUY7PKMml4gT06ICYAQ&amp;zoom=1&amp;iact=hc&amp;vpx=2&amp;vpy=93&amp;dur=1087&amp;hovh=225&amp;hovw=225&amp;tx=99&amp;ty=109&amp;page=5&amp;tbnh=134&amp;tbnw=155&amp;start=76&amp;ndsp=24&amp;ved=1t:429,r:88,s:0,i:346" TargetMode="External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492919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Альбом</a:t>
            </a:r>
            <a:r>
              <a:rPr lang="en-US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en-US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mtClean="0"/>
              <a:t/>
            </a:r>
            <a:br>
              <a:rPr lang="en-US" smtClean="0"/>
            </a:br>
            <a:endParaRPr lang="ru-RU" sz="2800" b="1" dirty="0"/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956376" y="5805264"/>
            <a:ext cx="504056" cy="144016"/>
          </a:xfrm>
        </p:spPr>
        <p:txBody>
          <a:bodyPr/>
          <a:lstStyle/>
          <a:p>
            <a:endParaRPr lang="ru-RU" sz="2400" b="1" dirty="0" smtClean="0">
              <a:solidFill>
                <a:schemeClr val="tx1"/>
              </a:solidFill>
            </a:endParaRPr>
          </a:p>
        </p:txBody>
      </p:sp>
      <p:pic>
        <p:nvPicPr>
          <p:cNvPr id="4" name="il_fi" descr="http://cyrillitsa.ru/uploads/posts/2012-06/1339695043_8330eff7bd2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4000504"/>
            <a:ext cx="2190754" cy="2568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5" name="il_fi" descr="http://www.filimonovo-museum.ru/site/themes/default/css/inside/logo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1785926"/>
            <a:ext cx="6500858" cy="1843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13317" name="Picture 2" descr="C:\Users\Анжелла\AppData\Local\Microsoft\Windows\Temporary Internet Files\Content.IE5\NR61CO8Y\MC900154048[1].wmf"/>
          <p:cNvPicPr>
            <a:picLocks noChangeAspect="1" noChangeArrowheads="1"/>
          </p:cNvPicPr>
          <p:nvPr/>
        </p:nvPicPr>
        <p:blipFill>
          <a:blip r:embed="rId4"/>
          <a:srcRect b="89844"/>
          <a:stretch>
            <a:fillRect/>
          </a:stretch>
        </p:blipFill>
        <p:spPr bwMode="auto">
          <a:xfrm rot="-5400000">
            <a:off x="-2964656" y="2964656"/>
            <a:ext cx="68580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 advTm="5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Некоторые игрушки удивляют своей фантазией.</a:t>
            </a:r>
            <a:endParaRPr lang="ru-RU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popup_img" descr="http://go4.imgsmail.ru/imgpreview?key=http%3A//filimonofskay-igrushka.ru/d/65211/d/37.jpg&amp;mb=imgdb_preview_36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0" y="2786063"/>
            <a:ext cx="3143250" cy="367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opup_img" descr="http://go3.imgsmail.ru/imgpreview?key=http%3A//filimonofskay-igrushka.ru/d/65211/d/60.jpg&amp;mb=imgdb_preview_36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2143125"/>
            <a:ext cx="300037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opup_img" descr="http://go3.imgsmail.ru/imgpreview?key=http%3A//filimonofskay-igrushka.ru/d/65211/d/55.jpg&amp;mb=imgdb_preview_36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9250" y="2071688"/>
            <a:ext cx="3071813" cy="35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2143125" y="1600200"/>
            <a:ext cx="1565275" cy="100013"/>
          </a:xfrm>
        </p:spPr>
        <p:txBody>
          <a:bodyPr rtlCol="0"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ransition spd="med" advClick="0" advTm="5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 descr="C:\Users\Анжелла\AppData\Local\Microsoft\Windows\Temporary Internet Files\Content.IE5\NR61CO8Y\MC900154048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143000" y="-1143000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1214446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Все игрушки очень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веселые,и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когда их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много-это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праздник.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Содержимое 3" descr="&amp;Dcy;&amp;acy;, &amp;icy;&amp;zcy; &amp;kcy;&amp;rcy;&amp;acy;&amp;scy;&amp;ncy;&amp;ocy;&amp;jcy; &amp;ocy;&amp;bcy;&amp;ycy;&amp;chcy;&amp;ncy;&amp;ocy;&amp;jcy; &amp;gcy;&amp;lcy;&amp;icy;&amp;ncy;&amp;ycy; &amp;Pcy;&amp;ocy;&amp;yacy;&amp;vcy;&amp;lcy;&amp;yacy;&amp;yucy;&amp;tcy;&amp;scy;&amp;yacy; &amp;vcy;&amp;dcy;&amp;rcy;&amp;ucy;&amp;gcy; &amp;ncy;&amp;acy; &amp;scy;&amp;vcy;&amp;iecy;&amp;tcy; &amp;Zcy;&amp;acy;&amp;jcy;&amp;tscy;&amp;ycy;, &amp;kcy;&amp;ocy;&amp;ncy;&amp;icy;&amp;kcy;&amp;icy;, &amp;pcy;&amp;acy;&amp;vcy;&amp;lcy;&amp;icy;&amp;ncy;&amp;ycy; &amp;Icy; &amp;scy;&amp;ocy;&amp;lcy;&amp;dcy;&amp;acy;&amp;tcy;&amp;icy;&amp;kcy;&amp;ocy;&amp;vcy; &amp;vcy;&amp;ocy;&amp;jcy;&amp;scy;&amp;kcy;&amp;ocy; &amp;tscy;&amp;vcy;&amp;iecy;&amp;tcy;.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928813" y="2357438"/>
            <a:ext cx="5191125" cy="3286125"/>
          </a:xfr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</p:spTree>
  </p:cSld>
  <p:clrMapOvr>
    <a:masterClrMapping/>
  </p:clrMapOvr>
  <p:transition spd="med" advClick="0" advTm="5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 descr="C:\Users\Анжелла\AppData\Local\Microsoft\Windows\Temporary Internet Files\Content.IE5\NR61CO8Y\MC900154048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143000" y="-1143000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1428736"/>
            <a:ext cx="6929486" cy="1285884"/>
          </a:xfrm>
        </p:spPr>
        <p:txBody>
          <a:bodyPr rtlCol="0">
            <a:prstTxWarp prst="textCanUp">
              <a:avLst/>
            </a:prstTxWarp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9" name="Содержимое 8" descr="&amp;Fcy;&amp;icy;&amp;lcy;&amp;icy;&amp;mcy;&amp;ocy;&amp;ncy;&amp;ocy;&amp;vcy;&amp;scy;&amp;kcy;&amp;acy;&amp;yacy; &amp;icy;&amp;gcy;&amp;rcy;&amp;ucy;&amp;shcy;&amp;kcy;&amp;acy;."/>
          <p:cNvPicPr>
            <a:picLocks noGrp="1"/>
          </p:cNvPicPr>
          <p:nvPr>
            <p:ph idx="1"/>
          </p:nvPr>
        </p:nvPicPr>
        <p:blipFill>
          <a:blip r:embed="rId3"/>
          <a:srcRect l="56280" t="4487" r="2191" b="23504"/>
          <a:stretch>
            <a:fillRect/>
          </a:stretch>
        </p:blipFill>
        <p:spPr>
          <a:xfrm>
            <a:off x="2000232" y="2714620"/>
            <a:ext cx="2525959" cy="2982915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pic>
        <p:nvPicPr>
          <p:cNvPr id="10" name="Рисунок 9" descr="&amp;Fcy;&amp;icy;&amp;lcy;&amp;icy;&amp;mcy;&amp;ocy;&amp;ncy;&amp;ocy;&amp;vcy;&amp;scy;&amp;kcy;&amp;acy;&amp;yacy; &amp;icy;&amp;gcy;&amp;rcy;&amp;ucy;&amp;shcy;&amp;kcy;&amp;acy;."/>
          <p:cNvPicPr/>
          <p:nvPr/>
        </p:nvPicPr>
        <p:blipFill>
          <a:blip r:embed="rId3"/>
          <a:srcRect l="4650" t="24573" r="54463" b="5128"/>
          <a:stretch>
            <a:fillRect/>
          </a:stretch>
        </p:blipFill>
        <p:spPr bwMode="auto">
          <a:xfrm>
            <a:off x="5072067" y="3071810"/>
            <a:ext cx="2143140" cy="2705097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spd="med" advClick="0" advTm="5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686700" cy="1643074"/>
          </a:xfrm>
        </p:spPr>
        <p:txBody>
          <a:bodyPr rtlCol="0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Филимоновская</a:t>
            </a:r>
            <a:r>
              <a:rPr lang="ru-RU" sz="36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игрушка родилась в селе Филимонове Тульской области.</a:t>
            </a:r>
            <a:endParaRPr lang="ru-RU" sz="36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rg_hi" descr="http://t2.gstatic.com/images?q=tbn:ANd9GcSQT2DYhuDBh716aNUwRCyOJ5QHfX1Iv0PihDgggnJ3ujEWHZTzJQ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/>
          <a:srcRect b="8333"/>
          <a:stretch>
            <a:fillRect/>
          </a:stretch>
        </p:blipFill>
        <p:spPr>
          <a:xfrm>
            <a:off x="1214414" y="2214554"/>
            <a:ext cx="6143668" cy="3929090"/>
          </a:xfrm>
          <a:prstGeom prst="roundRect">
            <a:avLst>
              <a:gd name="adj" fmla="val 16667"/>
            </a:avLst>
          </a:prstGeom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4339" name="Picture 2" descr="C:\Users\Анжелла\AppData\Local\Microsoft\Windows\Temporary Internet Files\Content.IE5\NR61CO8Y\MC900154048[1].wmf"/>
          <p:cNvPicPr>
            <a:picLocks noChangeAspect="1" noChangeArrowheads="1"/>
          </p:cNvPicPr>
          <p:nvPr/>
        </p:nvPicPr>
        <p:blipFill>
          <a:blip r:embed="rId4"/>
          <a:srcRect t="89063"/>
          <a:stretch>
            <a:fillRect/>
          </a:stretch>
        </p:blipFill>
        <p:spPr bwMode="auto">
          <a:xfrm rot="-5400000">
            <a:off x="5214938" y="2928937"/>
            <a:ext cx="68580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 advTm="5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072494" cy="1143000"/>
          </a:xfrm>
        </p:spPr>
        <p:txBody>
          <a:bodyPr rtlCol="0">
            <a:normAutofit fontScale="90000"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70C0"/>
                </a:solidFill>
              </a:rPr>
              <a:t>Деревня находится около больших залежей глины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643578"/>
            <a:ext cx="7715304" cy="928694"/>
          </a:xfrm>
        </p:spPr>
        <p:txBody>
          <a:bodyPr rtlCol="0">
            <a:normAutofit fontScale="92500" lnSpcReduction="20000"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0070C0"/>
                </a:solidFill>
              </a:rPr>
              <a:t>Местная глина особенная: вязкая, жирная,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0070C0"/>
                </a:solidFill>
              </a:rPr>
              <a:t>пластичная.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4" name="Рисунок 3" descr="IMG_830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3" y="1928813"/>
            <a:ext cx="3419475" cy="3500437"/>
          </a:xfrm>
          <a:prstGeom prst="rect">
            <a:avLst/>
          </a:prstGeom>
          <a:ln w="76200"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pic>
        <p:nvPicPr>
          <p:cNvPr id="5" name="popup_img" descr="http://go2.imgsmail.ru/imgpreview?key=http%3A//maplo.ru/20081218%5F05.jpg&amp;mb=imgdb_preview_43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1928813"/>
            <a:ext cx="3786188" cy="3500437"/>
          </a:xfrm>
          <a:prstGeom prst="rect">
            <a:avLst/>
          </a:prstGeom>
          <a:noFill/>
          <a:ln w="76200">
            <a:solidFill>
              <a:srgbClr val="00B050"/>
            </a:solidFill>
            <a:miter lim="800000"/>
            <a:headEnd/>
            <a:tailEnd/>
          </a:ln>
        </p:spPr>
      </p:pic>
      <p:pic>
        <p:nvPicPr>
          <p:cNvPr id="15365" name="Picture 2" descr="C:\Users\Анжелла\AppData\Local\Microsoft\Windows\Temporary Internet Files\Content.IE5\NR61CO8Y\MC900154048[1].wmf"/>
          <p:cNvPicPr>
            <a:picLocks noChangeAspect="1" noChangeArrowheads="1"/>
          </p:cNvPicPr>
          <p:nvPr/>
        </p:nvPicPr>
        <p:blipFill>
          <a:blip r:embed="rId4"/>
          <a:srcRect t="89063"/>
          <a:stretch>
            <a:fillRect/>
          </a:stretch>
        </p:blipFill>
        <p:spPr bwMode="auto">
          <a:xfrm rot="-5400000">
            <a:off x="5214938" y="2928937"/>
            <a:ext cx="68580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 advTm="5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74638"/>
            <a:ext cx="7829576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Из печи свистульки выходят белоснежными.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popup_img" descr="http://go4.imgsmail.ru/imgpreview?key=http%3A//deti-i-glina.ru/wp-content/uploads/2012/08/f2.jpg&amp;mb=imgdb_preview_245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14480" y="1714488"/>
            <a:ext cx="5715040" cy="442915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92D050"/>
            </a:solidFill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16387" name="Picture 2" descr="C:\Users\Анжелла\AppData\Local\Microsoft\Windows\Temporary Internet Files\Content.IE5\NR61CO8Y\MC900154048[1].wmf"/>
          <p:cNvPicPr>
            <a:picLocks noChangeAspect="1" noChangeArrowheads="1"/>
          </p:cNvPicPr>
          <p:nvPr/>
        </p:nvPicPr>
        <p:blipFill>
          <a:blip r:embed="rId3"/>
          <a:srcRect t="89063"/>
          <a:stretch>
            <a:fillRect/>
          </a:stretch>
        </p:blipFill>
        <p:spPr bwMode="auto">
          <a:xfrm rot="-5400000">
            <a:off x="-2928937" y="2928937"/>
            <a:ext cx="68580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 advTm="5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29576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Все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филимоновские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игрушки-свистульки.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29250"/>
            <a:ext cx="7758113" cy="1143000"/>
          </a:xfrm>
        </p:spPr>
        <p:txBody>
          <a:bodyPr rtlCol="0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extrusionH="57150" contourW="6350" prstMaterial="metal">
              <a:bevelT w="127000" h="31750" prst="angle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cap="all" dirty="0" smtClean="0">
              <a:ln w="0"/>
              <a:solidFill>
                <a:srgbClr val="7030A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4" name="popup_img" descr="http://go1.imgsmail.ru/imgpreview?key=http%3A//filimonofskay-igrushka.ru/d/65211/d/12%5F7.jpg&amp;mb=imgdb_preview_36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13" y="2233613"/>
            <a:ext cx="2428875" cy="348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opup_img" descr="http://go4.imgsmail.ru/imgpreview?key=http%3A//filimonofskay-igrushka.ru/d/65211/d/3%5F3.jpg&amp;mb=imgdb_preview_36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3" y="3000375"/>
            <a:ext cx="2786062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opup_img" descr="http://go4.imgsmail.ru/imgpreview?key=http%3A//filimonofskay-igrushka.ru/d/65211/d/18%5F3.jpg&amp;mb=imgdb_preview_36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72125" y="1500188"/>
            <a:ext cx="2500313" cy="364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2" descr="C:\Users\Анжелла\AppData\Local\Microsoft\Windows\Temporary Internet Files\Content.IE5\NR61CO8Y\MC900154048[1].wmf"/>
          <p:cNvPicPr>
            <a:picLocks noChangeAspect="1" noChangeArrowheads="1"/>
          </p:cNvPicPr>
          <p:nvPr/>
        </p:nvPicPr>
        <p:blipFill>
          <a:blip r:embed="rId5"/>
          <a:srcRect t="89063"/>
          <a:stretch>
            <a:fillRect/>
          </a:stretch>
        </p:blipFill>
        <p:spPr bwMode="auto">
          <a:xfrm rot="-5400000">
            <a:off x="5214938" y="2928937"/>
            <a:ext cx="68580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 advTm="5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l_fi" descr="http://festival.1september.ru/articles/102252/img4.jpg"/>
          <p:cNvPicPr>
            <a:picLocks noGrp="1"/>
          </p:cNvPicPr>
          <p:nvPr>
            <p:ph idx="1"/>
          </p:nvPr>
        </p:nvPicPr>
        <p:blipFill>
          <a:blip r:embed="rId2"/>
          <a:srcRect t="7945" r="1437" b="54973"/>
          <a:stretch>
            <a:fillRect/>
          </a:stretch>
        </p:blipFill>
        <p:spPr>
          <a:xfrm>
            <a:off x="1643063" y="2357438"/>
            <a:ext cx="6072187" cy="2643187"/>
          </a:xfrm>
        </p:spPr>
      </p:pic>
      <p:pic>
        <p:nvPicPr>
          <p:cNvPr id="5" name="il_fi" descr="http://festival.1september.ru/articles/102252/img4.jpg"/>
          <p:cNvPicPr>
            <a:picLocks noChangeAspect="1" noChangeArrowheads="1"/>
          </p:cNvPicPr>
          <p:nvPr/>
        </p:nvPicPr>
        <p:blipFill>
          <a:blip r:embed="rId2"/>
          <a:srcRect t="82452" r="1643"/>
          <a:stretch>
            <a:fillRect/>
          </a:stretch>
        </p:blipFill>
        <p:spPr bwMode="auto">
          <a:xfrm>
            <a:off x="1643063" y="5000625"/>
            <a:ext cx="6072187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Филимоновские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узоры бывают простые и сложные.</a:t>
            </a:r>
            <a:b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Простые состоят из цветных чередующихся полос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spd="med" advClick="0" advTm="5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53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Роспись козлика простым узором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7" name="Рисунок 6" descr="1 (2)а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1143000"/>
            <a:ext cx="2571750" cy="2428875"/>
          </a:xfrm>
          <a:prstGeom prst="rect">
            <a:avLst/>
          </a:prstGeom>
          <a:ln w="57150"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19459" name="Рисунок 4" descr="1 (9а)" hidden="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50" y="2786063"/>
            <a:ext cx="17145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2" descr="C:\Users\Анжелла\AppData\Local\Microsoft\Windows\Temporary Internet Files\Content.IE5\NR61CO8Y\MC900154048[1].wmf"/>
          <p:cNvPicPr>
            <a:picLocks noChangeAspect="1" noChangeArrowheads="1"/>
          </p:cNvPicPr>
          <p:nvPr/>
        </p:nvPicPr>
        <p:blipFill>
          <a:blip r:embed="rId4"/>
          <a:srcRect t="89063"/>
          <a:stretch>
            <a:fillRect/>
          </a:stretch>
        </p:blipFill>
        <p:spPr bwMode="auto">
          <a:xfrm rot="-5400000">
            <a:off x="5214938" y="2928937"/>
            <a:ext cx="68580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1 (13)а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57750" y="4143375"/>
            <a:ext cx="2928938" cy="2500313"/>
          </a:xfrm>
          <a:prstGeom prst="rect">
            <a:avLst/>
          </a:prstGeom>
          <a:ln w="57150"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14" name="Рисунок 13" descr="1 (11)а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86438" y="1143000"/>
            <a:ext cx="2286000" cy="2357438"/>
          </a:xfrm>
          <a:prstGeom prst="rect">
            <a:avLst/>
          </a:prstGeom>
          <a:ln w="57150"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pic>
        <p:nvPicPr>
          <p:cNvPr id="10" name="Рисунок 9" descr="1 (9а)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50" y="1857375"/>
            <a:ext cx="2357438" cy="2500313"/>
          </a:xfrm>
          <a:prstGeom prst="rect">
            <a:avLst/>
          </a:prstGeom>
          <a:ln w="57150"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sp>
        <p:nvSpPr>
          <p:cNvPr id="13" name="Содержимое 12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8229600" cy="446087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16" name="Рисунок 15" descr="1 (12)а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85750" y="4214813"/>
            <a:ext cx="3143250" cy="2357437"/>
          </a:xfrm>
          <a:prstGeom prst="rect">
            <a:avLst/>
          </a:prstGeom>
          <a:ln w="57150"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</p:spTree>
  </p:cSld>
  <p:clrMapOvr>
    <a:masterClrMapping/>
  </p:clrMapOvr>
  <p:transition spd="med" advClick="0" advTm="5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C:\Users\Анжелла\AppData\Local\Microsoft\Windows\Temporary Internet Files\Content.IE5\NR61CO8Y\MC900154048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143000" y="-1143000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857232"/>
            <a:ext cx="7429552" cy="1285884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СЛОЖНЫМИ  УЗОРАМИ УКРАШАЛИ фигурки людей.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rg_hi" descr="http://t1.gstatic.com/images?q=tbn:ANd9GcQW1ifj2l5rgv95t8LHzLUckOVXhPSRhfVgPLyJKIH_JnsJ261iwA">
            <a:hlinkClick r:id="rId3" tgtFrame="_blank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4546" y="2285992"/>
            <a:ext cx="4500594" cy="328614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med" advClick="0" advTm="5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500042"/>
            <a:ext cx="7829576" cy="917596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Сложные узоры это: ветвистая «елочка», «солнышко». </a:t>
            </a:r>
            <a:endParaRPr lang="ru-RU" sz="3600" b="1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il_fi" descr="http://festival.1september.ru/articles/102252/img4.jpg"/>
          <p:cNvPicPr>
            <a:picLocks noGrp="1"/>
          </p:cNvPicPr>
          <p:nvPr>
            <p:ph idx="1"/>
          </p:nvPr>
        </p:nvPicPr>
        <p:blipFill>
          <a:blip r:embed="rId2"/>
          <a:srcRect t="45142" r="1025" b="16976"/>
          <a:stretch>
            <a:fillRect/>
          </a:stretch>
        </p:blipFill>
        <p:spPr>
          <a:xfrm>
            <a:off x="1857375" y="2214563"/>
            <a:ext cx="6215063" cy="3857625"/>
          </a:xfr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pic>
        <p:nvPicPr>
          <p:cNvPr id="21507" name="Picture 2" descr="C:\Users\Анжелла\AppData\Local\Microsoft\Windows\Temporary Internet Files\Content.IE5\NR61CO8Y\MC900154048[1].wmf"/>
          <p:cNvPicPr>
            <a:picLocks noChangeAspect="1" noChangeArrowheads="1"/>
          </p:cNvPicPr>
          <p:nvPr/>
        </p:nvPicPr>
        <p:blipFill>
          <a:blip r:embed="rId3"/>
          <a:srcRect t="89063"/>
          <a:stretch>
            <a:fillRect/>
          </a:stretch>
        </p:blipFill>
        <p:spPr bwMode="auto">
          <a:xfrm rot="-5400000">
            <a:off x="-2928937" y="2928937"/>
            <a:ext cx="68580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 advTm="5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80</Words>
  <Application>Microsoft Office PowerPoint</Application>
  <PresentationFormat>Экран (4:3)</PresentationFormat>
  <Paragraphs>14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Альбом    </vt:lpstr>
      <vt:lpstr>Филимоновская игрушка родилась в селе Филимонове Тульской области.</vt:lpstr>
      <vt:lpstr>Деревня находится около больших залежей глины.</vt:lpstr>
      <vt:lpstr>Из печи свистульки выходят белоснежными.</vt:lpstr>
      <vt:lpstr>Все филимоновские игрушки-свистульки.</vt:lpstr>
      <vt:lpstr>Филимоновские узоры бывают простые и сложные. Простые состоят из цветных чередующихся полос.</vt:lpstr>
      <vt:lpstr>Роспись козлика простым узором.</vt:lpstr>
      <vt:lpstr>СЛОЖНЫМИ  УЗОРАМИ УКРАШАЛИ фигурки людей.</vt:lpstr>
      <vt:lpstr>Сложные узоры это: ветвистая «елочка», «солнышко». </vt:lpstr>
      <vt:lpstr>Некоторые игрушки удивляют своей фантазией.</vt:lpstr>
      <vt:lpstr>Все игрушки очень веселые,и  когда их много-это праздник.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Анжелла</dc:creator>
  <cp:lastModifiedBy>User</cp:lastModifiedBy>
  <cp:revision>45</cp:revision>
  <cp:lastPrinted>2019-02-06T08:59:01Z</cp:lastPrinted>
  <dcterms:created xsi:type="dcterms:W3CDTF">2013-05-31T14:56:49Z</dcterms:created>
  <dcterms:modified xsi:type="dcterms:W3CDTF">2019-02-08T11:19:08Z</dcterms:modified>
</cp:coreProperties>
</file>